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6B041-CF7D-42BB-AB0C-3EBE2BB755E9}" v="5" dt="2025-11-04T10:27:4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ila Csordás" userId="7e5788ebf6fda9f9" providerId="LiveId" clId="{D4CDDCF6-E7B8-490E-96C4-FCF6DB721B5B}"/>
    <pc:docChg chg="undo redo custSel modSld">
      <pc:chgData name="Attila Csordás" userId="7e5788ebf6fda9f9" providerId="LiveId" clId="{D4CDDCF6-E7B8-490E-96C4-FCF6DB721B5B}" dt="2025-11-04T10:28:00.443" v="110" actId="1037"/>
      <pc:docMkLst>
        <pc:docMk/>
      </pc:docMkLst>
      <pc:sldChg chg="modSp mod">
        <pc:chgData name="Attila Csordás" userId="7e5788ebf6fda9f9" providerId="LiveId" clId="{D4CDDCF6-E7B8-490E-96C4-FCF6DB721B5B}" dt="2025-10-29T13:05:13.423" v="6" actId="1076"/>
        <pc:sldMkLst>
          <pc:docMk/>
          <pc:sldMk cId="520973574" sldId="256"/>
        </pc:sldMkLst>
        <pc:spChg chg="mod">
          <ac:chgData name="Attila Csordás" userId="7e5788ebf6fda9f9" providerId="LiveId" clId="{D4CDDCF6-E7B8-490E-96C4-FCF6DB721B5B}" dt="2025-10-29T13:05:13.423" v="6" actId="1076"/>
          <ac:spMkLst>
            <pc:docMk/>
            <pc:sldMk cId="520973574" sldId="256"/>
            <ac:spMk id="2" creationId="{0E4EC8A2-074F-959F-2852-C76EA40C244A}"/>
          </ac:spMkLst>
        </pc:spChg>
        <pc:picChg chg="mod">
          <ac:chgData name="Attila Csordás" userId="7e5788ebf6fda9f9" providerId="LiveId" clId="{D4CDDCF6-E7B8-490E-96C4-FCF6DB721B5B}" dt="2025-10-29T13:04:57.527" v="2" actId="14100"/>
          <ac:picMkLst>
            <pc:docMk/>
            <pc:sldMk cId="520973574" sldId="256"/>
            <ac:picMk id="5" creationId="{32EBE7F8-60D8-B94C-C289-9CFAE3B87877}"/>
          </ac:picMkLst>
        </pc:picChg>
      </pc:sldChg>
      <pc:sldChg chg="modSp mod">
        <pc:chgData name="Attila Csordás" userId="7e5788ebf6fda9f9" providerId="LiveId" clId="{D4CDDCF6-E7B8-490E-96C4-FCF6DB721B5B}" dt="2025-10-29T13:05:30.908" v="53" actId="20577"/>
        <pc:sldMkLst>
          <pc:docMk/>
          <pc:sldMk cId="3009892067" sldId="257"/>
        </pc:sldMkLst>
        <pc:spChg chg="mod">
          <ac:chgData name="Attila Csordás" userId="7e5788ebf6fda9f9" providerId="LiveId" clId="{D4CDDCF6-E7B8-490E-96C4-FCF6DB721B5B}" dt="2025-10-29T13:05:30.908" v="53" actId="20577"/>
          <ac:spMkLst>
            <pc:docMk/>
            <pc:sldMk cId="3009892067" sldId="257"/>
            <ac:spMk id="3" creationId="{4C944485-D6D3-0885-B2C9-665F2809ADE7}"/>
          </ac:spMkLst>
        </pc:spChg>
      </pc:sldChg>
      <pc:sldChg chg="addSp delSp modSp mod">
        <pc:chgData name="Attila Csordás" userId="7e5788ebf6fda9f9" providerId="LiveId" clId="{D4CDDCF6-E7B8-490E-96C4-FCF6DB721B5B}" dt="2025-11-04T10:28:00.443" v="110" actId="1037"/>
        <pc:sldMkLst>
          <pc:docMk/>
          <pc:sldMk cId="1561619269" sldId="259"/>
        </pc:sldMkLst>
        <pc:spChg chg="add mod">
          <ac:chgData name="Attila Csordás" userId="7e5788ebf6fda9f9" providerId="LiveId" clId="{D4CDDCF6-E7B8-490E-96C4-FCF6DB721B5B}" dt="2025-11-04T10:27:46.770" v="96" actId="478"/>
          <ac:spMkLst>
            <pc:docMk/>
            <pc:sldMk cId="1561619269" sldId="259"/>
            <ac:spMk id="9" creationId="{252FC6CD-2DFE-D1CA-C185-891ED0E73442}"/>
          </ac:spMkLst>
        </pc:spChg>
        <pc:spChg chg="mod">
          <ac:chgData name="Attila Csordás" userId="7e5788ebf6fda9f9" providerId="LiveId" clId="{D4CDDCF6-E7B8-490E-96C4-FCF6DB721B5B}" dt="2025-11-04T10:12:13.841" v="91" actId="1076"/>
          <ac:spMkLst>
            <pc:docMk/>
            <pc:sldMk cId="1561619269" sldId="259"/>
            <ac:spMk id="11" creationId="{DCA896BE-AC05-7E5E-059B-819A41A87298}"/>
          </ac:spMkLst>
        </pc:spChg>
        <pc:spChg chg="mod">
          <ac:chgData name="Attila Csordás" userId="7e5788ebf6fda9f9" providerId="LiveId" clId="{D4CDDCF6-E7B8-490E-96C4-FCF6DB721B5B}" dt="2025-11-04T10:12:16.634" v="92" actId="1076"/>
          <ac:spMkLst>
            <pc:docMk/>
            <pc:sldMk cId="1561619269" sldId="259"/>
            <ac:spMk id="12" creationId="{9907B4A2-C7C7-C83D-841B-1B1C573A73CA}"/>
          </ac:spMkLst>
        </pc:spChg>
        <pc:spChg chg="mod">
          <ac:chgData name="Attila Csordás" userId="7e5788ebf6fda9f9" providerId="LiveId" clId="{D4CDDCF6-E7B8-490E-96C4-FCF6DB721B5B}" dt="2025-11-04T10:12:00.965" v="89" actId="1076"/>
          <ac:spMkLst>
            <pc:docMk/>
            <pc:sldMk cId="1561619269" sldId="259"/>
            <ac:spMk id="14" creationId="{F09DB24C-74C4-8E2F-E31D-CE35F7284609}"/>
          </ac:spMkLst>
        </pc:spChg>
        <pc:spChg chg="mod">
          <ac:chgData name="Attila Csordás" userId="7e5788ebf6fda9f9" providerId="LiveId" clId="{D4CDDCF6-E7B8-490E-96C4-FCF6DB721B5B}" dt="2025-11-04T10:11:53.867" v="88" actId="1076"/>
          <ac:spMkLst>
            <pc:docMk/>
            <pc:sldMk cId="1561619269" sldId="259"/>
            <ac:spMk id="15" creationId="{0829D9B5-FA67-981B-D243-6DBF6DD89A5F}"/>
          </ac:spMkLst>
        </pc:spChg>
        <pc:picChg chg="add del">
          <ac:chgData name="Attila Csordás" userId="7e5788ebf6fda9f9" providerId="LiveId" clId="{D4CDDCF6-E7B8-490E-96C4-FCF6DB721B5B}" dt="2025-11-04T10:11:42.289" v="82" actId="478"/>
          <ac:picMkLst>
            <pc:docMk/>
            <pc:sldMk cId="1561619269" sldId="259"/>
            <ac:picMk id="3" creationId="{EF637FB3-8D77-09C2-FEED-C450CD146785}"/>
          </ac:picMkLst>
        </pc:picChg>
        <pc:picChg chg="add del mod ord">
          <ac:chgData name="Attila Csordás" userId="7e5788ebf6fda9f9" providerId="LiveId" clId="{D4CDDCF6-E7B8-490E-96C4-FCF6DB721B5B}" dt="2025-11-04T10:11:46.415" v="87" actId="14100"/>
          <ac:picMkLst>
            <pc:docMk/>
            <pc:sldMk cId="1561619269" sldId="259"/>
            <ac:picMk id="4" creationId="{EAB4644E-E180-47B5-0DF1-327545E7BA1C}"/>
          </ac:picMkLst>
        </pc:picChg>
        <pc:picChg chg="add del mod">
          <ac:chgData name="Attila Csordás" userId="7e5788ebf6fda9f9" providerId="LiveId" clId="{D4CDDCF6-E7B8-490E-96C4-FCF6DB721B5B}" dt="2025-11-04T10:27:46.770" v="96" actId="478"/>
          <ac:picMkLst>
            <pc:docMk/>
            <pc:sldMk cId="1561619269" sldId="259"/>
            <ac:picMk id="5" creationId="{D8673171-01F6-E412-9D4D-B4C4F8A80CEA}"/>
          </ac:picMkLst>
        </pc:picChg>
        <pc:picChg chg="add del">
          <ac:chgData name="Attila Csordás" userId="7e5788ebf6fda9f9" providerId="LiveId" clId="{D4CDDCF6-E7B8-490E-96C4-FCF6DB721B5B}" dt="2025-11-04T10:11:42.630" v="83" actId="478"/>
          <ac:picMkLst>
            <pc:docMk/>
            <pc:sldMk cId="1561619269" sldId="259"/>
            <ac:picMk id="6" creationId="{FEFFFE49-5B5F-03E5-3631-1B27879F8EDA}"/>
          </ac:picMkLst>
        </pc:picChg>
        <pc:picChg chg="add del mod">
          <ac:chgData name="Attila Csordás" userId="7e5788ebf6fda9f9" providerId="LiveId" clId="{D4CDDCF6-E7B8-490E-96C4-FCF6DB721B5B}" dt="2025-11-04T10:28:00.443" v="110" actId="1037"/>
          <ac:picMkLst>
            <pc:docMk/>
            <pc:sldMk cId="1561619269" sldId="259"/>
            <ac:picMk id="7" creationId="{BAAD2A28-606C-FCBF-FFF5-FD458DD36359}"/>
          </ac:picMkLst>
        </pc:picChg>
      </pc:sldChg>
      <pc:sldChg chg="modSp mod">
        <pc:chgData name="Attila Csordás" userId="7e5788ebf6fda9f9" providerId="LiveId" clId="{D4CDDCF6-E7B8-490E-96C4-FCF6DB721B5B}" dt="2025-10-29T14:27:30.337" v="56" actId="20577"/>
        <pc:sldMkLst>
          <pc:docMk/>
          <pc:sldMk cId="36643194" sldId="261"/>
        </pc:sldMkLst>
        <pc:spChg chg="mod">
          <ac:chgData name="Attila Csordás" userId="7e5788ebf6fda9f9" providerId="LiveId" clId="{D4CDDCF6-E7B8-490E-96C4-FCF6DB721B5B}" dt="2025-10-29T14:27:30.337" v="56" actId="20577"/>
          <ac:spMkLst>
            <pc:docMk/>
            <pc:sldMk cId="36643194" sldId="261"/>
            <ac:spMk id="6" creationId="{E492E876-7576-EDC9-3F05-DEBDD77A5C1A}"/>
          </ac:spMkLst>
        </pc:spChg>
      </pc:sldChg>
      <pc:sldChg chg="modSp mod">
        <pc:chgData name="Attila Csordás" userId="7e5788ebf6fda9f9" providerId="LiveId" clId="{D4CDDCF6-E7B8-490E-96C4-FCF6DB721B5B}" dt="2025-10-29T14:28:38.019" v="67" actId="20577"/>
        <pc:sldMkLst>
          <pc:docMk/>
          <pc:sldMk cId="1038912051" sldId="262"/>
        </pc:sldMkLst>
        <pc:spChg chg="mod">
          <ac:chgData name="Attila Csordás" userId="7e5788ebf6fda9f9" providerId="LiveId" clId="{D4CDDCF6-E7B8-490E-96C4-FCF6DB721B5B}" dt="2025-10-29T14:28:38.019" v="67" actId="20577"/>
          <ac:spMkLst>
            <pc:docMk/>
            <pc:sldMk cId="1038912051" sldId="262"/>
            <ac:spMk id="6" creationId="{E492E876-7576-EDC9-3F05-DEBDD77A5C1A}"/>
          </ac:spMkLst>
        </pc:spChg>
      </pc:sldChg>
      <pc:sldChg chg="modSp mod">
        <pc:chgData name="Attila Csordás" userId="7e5788ebf6fda9f9" providerId="LiveId" clId="{D4CDDCF6-E7B8-490E-96C4-FCF6DB721B5B}" dt="2025-11-04T10:06:32.965" v="69" actId="20577"/>
        <pc:sldMkLst>
          <pc:docMk/>
          <pc:sldMk cId="4026702193" sldId="264"/>
        </pc:sldMkLst>
        <pc:spChg chg="mod">
          <ac:chgData name="Attila Csordás" userId="7e5788ebf6fda9f9" providerId="LiveId" clId="{D4CDDCF6-E7B8-490E-96C4-FCF6DB721B5B}" dt="2025-11-04T10:06:32.965" v="69" actId="20577"/>
          <ac:spMkLst>
            <pc:docMk/>
            <pc:sldMk cId="4026702193" sldId="264"/>
            <ac:spMk id="6" creationId="{E492E876-7576-EDC9-3F05-DEBDD77A5C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5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ulasvonat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osgyorimikulasvonat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, Betűtípus, Grafikus tervezés, Grafika látható&#10;&#10;Automatikusan generált leírás">
            <a:extLst>
              <a:ext uri="{FF2B5EF4-FFF2-40B4-BE49-F238E27FC236}">
                <a16:creationId xmlns:a16="http://schemas.microsoft.com/office/drawing/2014/main" id="{32EBE7F8-60D8-B94C-C289-9CFAE3B87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-1" b="-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4EC8A2-074F-959F-2852-C76EA40C2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8883" y="2470880"/>
            <a:ext cx="5143500" cy="2116348"/>
          </a:xfrm>
          <a:noFill/>
        </p:spPr>
        <p:txBody>
          <a:bodyPr anchor="b">
            <a:normAutofit/>
          </a:bodyPr>
          <a:lstStyle/>
          <a:p>
            <a:r>
              <a:rPr lang="hu-HU" sz="2000" dirty="0">
                <a:solidFill>
                  <a:srgbClr val="FFFFFF"/>
                </a:solidFill>
                <a:latin typeface="Nunito" pitchFamily="2" charset="-18"/>
              </a:rPr>
              <a:t>Segítség az online jegyvásárláshoz</a:t>
            </a:r>
          </a:p>
        </p:txBody>
      </p:sp>
    </p:spTree>
    <p:extLst>
      <p:ext uri="{BB962C8B-B14F-4D97-AF65-F5344CB8AC3E}">
        <p14:creationId xmlns:p14="http://schemas.microsoft.com/office/powerpoint/2010/main" val="5209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4EC8A2-074F-959F-2852-C76EA40C2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39" y="4161237"/>
            <a:ext cx="11750564" cy="2037951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dirty="0"/>
              <a:t>Sok szeretettel várjuk önöket a Lillafüredi mesebirodalomban!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EBE7F8-60D8-B94C-C289-9CFAE3B8787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2193"/>
          <a:stretch/>
        </p:blipFill>
        <p:spPr>
          <a:xfrm>
            <a:off x="2316000" y="333757"/>
            <a:ext cx="7560000" cy="2984298"/>
          </a:xfrm>
          <a:prstGeom prst="rect">
            <a:avLst/>
          </a:prstGeom>
          <a:noFill/>
        </p:spPr>
      </p:pic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36B930DE-C7E1-5F3B-B308-C648F274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352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Fontos tudnivalók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C944485-D6D3-0885-B2C9-665F2809ADE7}"/>
              </a:ext>
            </a:extLst>
          </p:cNvPr>
          <p:cNvSpPr txBox="1"/>
          <p:nvPr/>
        </p:nvSpPr>
        <p:spPr>
          <a:xfrm>
            <a:off x="1112520" y="1665192"/>
            <a:ext cx="9702800" cy="512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hu-HU" dirty="0"/>
              <a:t>A részvételi jegyeket nem lehet lefoglalni és később kifizetni, foglalást csak úgy lehet befejezni, ha azonnal kifizetésre kerül. Elfogadott fizetési módok: online bankkártya</a:t>
            </a:r>
          </a:p>
          <a:p>
            <a:pPr lvl="0">
              <a:lnSpc>
                <a:spcPct val="107000"/>
              </a:lnSpc>
            </a:pPr>
            <a:endParaRPr lang="hu-HU" dirty="0"/>
          </a:p>
          <a:p>
            <a:pPr lvl="0">
              <a:lnSpc>
                <a:spcPct val="107000"/>
              </a:lnSpc>
            </a:pPr>
            <a:r>
              <a:rPr lang="hu-HU" dirty="0"/>
              <a:t>A Lillafüredi mesebirodalom programjára kétféleképpen lehet eljutni – vonattal, vagy egyénileg. A mikulásvonatozást is tartalmazó jegy vásárlásához a honlapon a Jegyértékesítés – </a:t>
            </a:r>
            <a:r>
              <a:rPr lang="hu-HU" dirty="0" err="1"/>
              <a:t>Vonat+előadás</a:t>
            </a:r>
            <a:r>
              <a:rPr lang="hu-HU" dirty="0"/>
              <a:t> oldalon keresztül tud eljutni, ahol először a dátumot, indulási időpontot majd a konkrét üléseket, és az üléshez tartozó jegytípusokat kell kiválasztania. Egyéni utazás esetén pedig a Jegyértékesítés – Előadás oldalon keresztül kell jegyet vásárolnia, ahol a dátum kiválasztása után a kívánt jegytípusokat kosárba téve tud vásárolni.</a:t>
            </a:r>
            <a:endParaRPr lang="hu-HU" b="1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u-HU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Indulás előtt nem szükséges bemenni a jegyirodába, az elektronikus jegy bemutatásával tudnak majd részt venni a programon amit e-mailben kapnak meg – ha vonattal utaznak a vonaton olvassák majd be, ha egyénileg utaznak akkor pedig Lillafüreden a helyszín bejáratánál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u-H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Mikuláscsomag jegyeket a részvételi jegyek ellenőrzésekor kapják kézhez</a:t>
            </a:r>
          </a:p>
        </p:txBody>
      </p:sp>
    </p:spTree>
    <p:extLst>
      <p:ext uri="{BB962C8B-B14F-4D97-AF65-F5344CB8AC3E}">
        <p14:creationId xmlns:p14="http://schemas.microsoft.com/office/powerpoint/2010/main" val="30098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9752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Első lépések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2814320"/>
            <a:ext cx="10145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Keresse fel a </a:t>
            </a:r>
            <a:r>
              <a:rPr lang="hu-HU" dirty="0">
                <a:hlinkClick r:id="rId3"/>
              </a:rPr>
              <a:t>www.mikulasvonat.hu</a:t>
            </a:r>
            <a:r>
              <a:rPr lang="hu-HU" dirty="0"/>
              <a:t> oldalt, navigáljon a kívánt előadástípusra (</a:t>
            </a:r>
            <a:r>
              <a:rPr lang="hu-HU" dirty="0" err="1"/>
              <a:t>Vonat+Előadás</a:t>
            </a:r>
            <a:r>
              <a:rPr lang="hu-HU" dirty="0"/>
              <a:t> vagy Előadás) és kattintson a                               gombra </a:t>
            </a:r>
          </a:p>
          <a:p>
            <a:endParaRPr lang="hu-HU" dirty="0"/>
          </a:p>
          <a:p>
            <a:r>
              <a:rPr lang="hu-HU" dirty="0"/>
              <a:t>Az online jegyértékesítés nyitását követően (2025. november 6. 10:00) a gomb elnavigál a jegyértékesítő felületre</a:t>
            </a:r>
          </a:p>
          <a:p>
            <a:endParaRPr lang="hu-HU" dirty="0"/>
          </a:p>
          <a:p>
            <a:r>
              <a:rPr lang="hu-HU" dirty="0"/>
              <a:t>Itt regisztrációval, és regisztráció nélkül is tud vásárolni – vásárlással együtt javasoljuk a felhasználói fiók létrehozását is, hogy a későbbiekben könnyebben tudja kezelni foglalásait – például a visszaigazoló e-mail elvesztése vagy kitörlése esetén is hozzáfér jegyeihez, le tudja tölteni azokat</a:t>
            </a:r>
          </a:p>
        </p:txBody>
      </p:sp>
      <p:pic>
        <p:nvPicPr>
          <p:cNvPr id="8" name="Kép 7" descr="A képen Betűtípus, szöveg, embléma, szimbólum látható&#10;&#10;Automatikusan generált leírás">
            <a:extLst>
              <a:ext uri="{FF2B5EF4-FFF2-40B4-BE49-F238E27FC236}">
                <a16:creationId xmlns:a16="http://schemas.microsoft.com/office/drawing/2014/main" id="{55019C19-91D8-C424-DACD-03BEC7D27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87" y="3190863"/>
            <a:ext cx="1663786" cy="4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4832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Jegyvásárlás menete 1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1869440"/>
            <a:ext cx="10145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fogadó oldalon a további dátumok megtekintése gombra kattintva válassza ki az Önnek megfelelő  előadás időpontot</a:t>
            </a:r>
          </a:p>
          <a:p>
            <a:endParaRPr lang="hu-HU" sz="1600" dirty="0"/>
          </a:p>
          <a:p>
            <a:r>
              <a:rPr lang="hu-HU" sz="1600" dirty="0"/>
              <a:t>Az előadás kiválasztása után megjelenik a „nézőtér”. Itt látja a szabad ülőhelyeket a vonaton. Szabad ülőhelyek: </a:t>
            </a:r>
            <a:r>
              <a:rPr lang="hu-HU" sz="1600" dirty="0">
                <a:solidFill>
                  <a:srgbClr val="92D050"/>
                </a:solidFill>
              </a:rPr>
              <a:t>ZÖLD</a:t>
            </a:r>
            <a:r>
              <a:rPr lang="hu-HU" sz="1600" dirty="0"/>
              <a:t> színűek, foglalt helyek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</a:rPr>
              <a:t>SZÜRKE</a:t>
            </a:r>
            <a:r>
              <a:rPr lang="hu-HU" sz="1600" dirty="0"/>
              <a:t> színűek!</a:t>
            </a:r>
          </a:p>
          <a:p>
            <a:endParaRPr lang="hu-HU" sz="1600" dirty="0"/>
          </a:p>
          <a:p>
            <a:r>
              <a:rPr lang="hu-HU" sz="1600" dirty="0"/>
              <a:t>Vonattal történő utazás esetén – kattintson rá azokra az ülőhelyekre, amiket kíván megvásárolni</a:t>
            </a:r>
          </a:p>
          <a:p>
            <a:endParaRPr lang="hu-HU" sz="1600" dirty="0"/>
          </a:p>
          <a:p>
            <a:r>
              <a:rPr lang="hu-HU" sz="1600" dirty="0"/>
              <a:t>Egyéni utazás esetén – válassza ki a kívánt jegytípusokat és írja mögé a megvásárolni kívánt darabszámot.</a:t>
            </a:r>
          </a:p>
          <a:p>
            <a:endParaRPr lang="hu-HU" sz="1600" dirty="0"/>
          </a:p>
          <a:p>
            <a:r>
              <a:rPr lang="hu-HU" sz="1600" dirty="0"/>
              <a:t>Ha pluszban kíván mikuláscsomag jegyet vásárolni, a nézőtér fölött található „Termékek” fülre kattintva azt is itt tudja hozzáadni a kosarához </a:t>
            </a:r>
          </a:p>
          <a:p>
            <a:endParaRPr lang="hu-HU" sz="1600" dirty="0"/>
          </a:p>
          <a:p>
            <a:r>
              <a:rPr lang="hu-HU" sz="1600" dirty="0"/>
              <a:t>A megfelelő számú hely kiválasztása után az ablak jobb oldalán találja a kiválasztott ülőhelyeit (mobil nézet esetében a tovább gombra kattintva). Meg kell jelölnie, hogy a helyekhez milyen típusú jegyet kíván társítani – a jegy nevében és a leírásában is benne van mit tartalmaz. Amennyiben 2 éven aluli gyermekkel érkezik, akár vonattal (ölben utazva), akár egyénileg, számára nem szükséges jegyet vásárolnia. Amennyiben 2 éven aluli gyermek számára szeretnének mikuláscsomagot vásárolni, kérjük 1 db csomagot adjon hozzá a kosarához. </a:t>
            </a:r>
          </a:p>
        </p:txBody>
      </p:sp>
    </p:spTree>
    <p:extLst>
      <p:ext uri="{BB962C8B-B14F-4D97-AF65-F5344CB8AC3E}">
        <p14:creationId xmlns:p14="http://schemas.microsoft.com/office/powerpoint/2010/main" val="85760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AB4644E-E180-47B5-0DF1-327545E7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836"/>
            <a:ext cx="12192000" cy="5985164"/>
          </a:xfrm>
          <a:prstGeom prst="rect">
            <a:avLst/>
          </a:prstGeom>
        </p:spPr>
      </p:pic>
      <p:sp>
        <p:nvSpPr>
          <p:cNvPr id="11" name="Nyíl: balra mutató 10">
            <a:extLst>
              <a:ext uri="{FF2B5EF4-FFF2-40B4-BE49-F238E27FC236}">
                <a16:creationId xmlns:a16="http://schemas.microsoft.com/office/drawing/2014/main" id="{DCA896BE-AC05-7E5E-059B-819A41A87298}"/>
              </a:ext>
            </a:extLst>
          </p:cNvPr>
          <p:cNvSpPr/>
          <p:nvPr/>
        </p:nvSpPr>
        <p:spPr>
          <a:xfrm>
            <a:off x="2842404" y="920471"/>
            <a:ext cx="883920" cy="4064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907B4A2-C7C7-C83D-841B-1B1C573A73CA}"/>
              </a:ext>
            </a:extLst>
          </p:cNvPr>
          <p:cNvSpPr txBox="1"/>
          <p:nvPr/>
        </p:nvSpPr>
        <p:spPr>
          <a:xfrm>
            <a:off x="3897427" y="939029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Plusz csomagjegyek ITT</a:t>
            </a:r>
          </a:p>
        </p:txBody>
      </p:sp>
      <p:sp>
        <p:nvSpPr>
          <p:cNvPr id="14" name="Nyíl: balra mutató 13">
            <a:extLst>
              <a:ext uri="{FF2B5EF4-FFF2-40B4-BE49-F238E27FC236}">
                <a16:creationId xmlns:a16="http://schemas.microsoft.com/office/drawing/2014/main" id="{F09DB24C-74C4-8E2F-E31D-CE35F7284609}"/>
              </a:ext>
            </a:extLst>
          </p:cNvPr>
          <p:cNvSpPr/>
          <p:nvPr/>
        </p:nvSpPr>
        <p:spPr>
          <a:xfrm rot="16200000">
            <a:off x="10007622" y="3717061"/>
            <a:ext cx="883920" cy="4064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829D9B5-FA67-981B-D243-6DBF6DD89A5F}"/>
              </a:ext>
            </a:extLst>
          </p:cNvPr>
          <p:cNvSpPr txBox="1"/>
          <p:nvPr/>
        </p:nvSpPr>
        <p:spPr>
          <a:xfrm>
            <a:off x="9003998" y="3028889"/>
            <a:ext cx="28911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Jegyek kiválasztása ITT</a:t>
            </a:r>
          </a:p>
        </p:txBody>
      </p:sp>
      <p:pic>
        <p:nvPicPr>
          <p:cNvPr id="7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BAAD2A28-606C-FCBF-FFF5-FD458DD36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66" y="58010"/>
            <a:ext cx="1856414" cy="694384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252FC6CD-2DFE-D1CA-C185-891ED0E73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816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Jegyvásárlás menete 2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2235200"/>
            <a:ext cx="101451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jegyek kiválasztása után helyezze a kosarába őket. </a:t>
            </a:r>
          </a:p>
          <a:p>
            <a:endParaRPr lang="hu-HU" dirty="0"/>
          </a:p>
          <a:p>
            <a:r>
              <a:rPr lang="hu-HU" dirty="0"/>
              <a:t>Ha véletlenül vissza navigál az oldal a kezdőképernyőre, semmi gond – a képernyő jobb felső sarkában ott vannak a kiválasztott elemei a kosarában, csak rá kell kattintania – a vásárlás befejezésére 20 perc áll rendelkezésére, utána a meg nem vásárolt jegyeket újra szabaddá teszi a rendszer</a:t>
            </a:r>
          </a:p>
          <a:p>
            <a:endParaRPr lang="hu-HU" dirty="0"/>
          </a:p>
          <a:p>
            <a:r>
              <a:rPr lang="hu-HU" dirty="0"/>
              <a:t>Javasoljuk, hogy a fizetés megkezdése előtt mindenképp ellenőrizze a kosarában szereplő tételeket – dátumot, előadás időpontot, jegytípusokat, darabszámokat</a:t>
            </a:r>
          </a:p>
          <a:p>
            <a:endParaRPr lang="hu-HU" dirty="0"/>
          </a:p>
          <a:p>
            <a:r>
              <a:rPr lang="hu-HU" dirty="0"/>
              <a:t>Ha mindent rendben talál, kattintson a fizetés gombra. Ha még szeretne további tételeket hozzáadni a vásárlásához akkor válassza a vásárlás folytatása gombot – a kosarát mindig a jobb felső sarokban találja. </a:t>
            </a:r>
          </a:p>
        </p:txBody>
      </p:sp>
    </p:spTree>
    <p:extLst>
      <p:ext uri="{BB962C8B-B14F-4D97-AF65-F5344CB8AC3E}">
        <p14:creationId xmlns:p14="http://schemas.microsoft.com/office/powerpoint/2010/main" val="53454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736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Jegyvásárlás menete 3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1838960"/>
            <a:ext cx="10145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fizetés megkezdésekor el kell döntenie, hogy felhasználói fiókot regisztrál vagy vendégként fizet. Amennyiben rendelkezik az oldalon (</a:t>
            </a:r>
            <a:r>
              <a:rPr lang="hu-HU" dirty="0" err="1"/>
              <a:t>Funcode</a:t>
            </a:r>
            <a:r>
              <a:rPr lang="hu-HU" dirty="0"/>
              <a:t>) korábbi regisztrációval, javasoljuk lépjen be fiókjába</a:t>
            </a:r>
          </a:p>
          <a:p>
            <a:endParaRPr lang="hu-HU" dirty="0"/>
          </a:p>
          <a:p>
            <a:r>
              <a:rPr lang="hu-HU" dirty="0"/>
              <a:t>Következő lépésben el kell döntenie, hogy magánszemélyként, vagy cég nevében vásárol – az automatikusan kiállított számlán csak akkor tud adószámot feltüntetni, ha itt a céges opciót választja. A legtöbb esetben ehhez nem kell hozzányúlni, maradhat az alap beállítás (nem), a következő gombbal tovább lépünk</a:t>
            </a:r>
          </a:p>
          <a:p>
            <a:endParaRPr lang="hu-HU" dirty="0"/>
          </a:p>
          <a:p>
            <a:r>
              <a:rPr lang="hu-HU" dirty="0"/>
              <a:t>A következő lépésben meg kell adnunk a teljes nevünket (ez fog szerepelni a jegyen, céges számla esetén ez a számlázási név mező is!!), az e-mail címünket – FONTOS, hogy helyesen adjuk meg, erre az e-mail címre fognak érkezni a megvásárolt jegyei, a telefonszámunkat, és a teljes címünket – ezek minden esetben kötelező információk, hiszen a rendszer azonnal számlát állít ki a vásárlásunkról</a:t>
            </a:r>
          </a:p>
          <a:p>
            <a:endParaRPr lang="hu-HU" dirty="0"/>
          </a:p>
          <a:p>
            <a:r>
              <a:rPr lang="hu-HU" dirty="0"/>
              <a:t>Cím megadásánál vagy használjuk az automatikus keresőt, vagy az ‚adja meg manuálisan’ gombot megnyomva kitöltjük a mezőket</a:t>
            </a:r>
          </a:p>
        </p:txBody>
      </p:sp>
    </p:spTree>
    <p:extLst>
      <p:ext uri="{BB962C8B-B14F-4D97-AF65-F5344CB8AC3E}">
        <p14:creationId xmlns:p14="http://schemas.microsoft.com/office/powerpoint/2010/main" val="366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1784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Jegyvásárlás menete 4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2529840"/>
            <a:ext cx="10145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Amennyiben az ÁSZF-ben foglalt feltételeket megismerte és elfogadja, kérjük pipálja ki az ÁSZF elfogadása négyzetet, ennek hiányában a foglalás nem fejezhető be.</a:t>
            </a:r>
          </a:p>
          <a:p>
            <a:endParaRPr lang="hu-HU" dirty="0"/>
          </a:p>
          <a:p>
            <a:r>
              <a:rPr lang="hu-HU" dirty="0"/>
              <a:t>A következő gombra kattintva feljön a rendelésünk összefoglalása – nézzük át még egyszer minden rendben van-e. A számlázásnál ha helyes a megadott címünk akkor nyomjunk a ‚használd ezt a címet’ gombra, ha nem jó a cím, hozzá adhatunk egy másikat. </a:t>
            </a:r>
          </a:p>
          <a:p>
            <a:endParaRPr lang="hu-HU" dirty="0"/>
          </a:p>
          <a:p>
            <a:r>
              <a:rPr lang="hu-HU" dirty="0"/>
              <a:t>A tovább gombra kattintva az oldal elnavigál minket a </a:t>
            </a:r>
            <a:r>
              <a:rPr lang="hu-HU" dirty="0" err="1"/>
              <a:t>simplepay</a:t>
            </a:r>
            <a:r>
              <a:rPr lang="hu-HU" dirty="0"/>
              <a:t> online fizetési felületére – itt a kártyaadatok megadásával kifizethetjük a vásárlásunkat. </a:t>
            </a:r>
          </a:p>
          <a:p>
            <a:endParaRPr lang="hu-HU" dirty="0"/>
          </a:p>
          <a:p>
            <a:r>
              <a:rPr lang="hu-HU" dirty="0"/>
              <a:t>FONTOS – a fizetés után mindenképp navigáljon vissza a jegyértékesítő oldalra, ne zárja be vagy lépjen ki a fizetési folyamat közben, mert megszakadhat, és abban az esetben a vásárlás sikertelen!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891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C2FF0-F557-A75F-1E3F-880C4D1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28003"/>
            <a:ext cx="9601200" cy="1309687"/>
          </a:xfrm>
        </p:spPr>
        <p:txBody>
          <a:bodyPr/>
          <a:lstStyle/>
          <a:p>
            <a:r>
              <a:rPr lang="hu-HU" dirty="0">
                <a:latin typeface="Nunito" pitchFamily="2" charset="-18"/>
              </a:rPr>
              <a:t>záró lépések</a:t>
            </a:r>
          </a:p>
        </p:txBody>
      </p:sp>
      <p:pic>
        <p:nvPicPr>
          <p:cNvPr id="5" name="Tartalom helye 4" descr="A képen rajzfilm, karácsony látható&#10;&#10;Automatikusan generált leírás">
            <a:extLst>
              <a:ext uri="{FF2B5EF4-FFF2-40B4-BE49-F238E27FC236}">
                <a16:creationId xmlns:a16="http://schemas.microsoft.com/office/drawing/2014/main" id="{6066C5A8-741E-4BF3-6102-D0FAD1C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13" y="355505"/>
            <a:ext cx="2606407" cy="97491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92E876-7576-EDC9-3F05-DEBDD77A5C1A}"/>
              </a:ext>
            </a:extLst>
          </p:cNvPr>
          <p:cNvSpPr txBox="1"/>
          <p:nvPr/>
        </p:nvSpPr>
        <p:spPr>
          <a:xfrm>
            <a:off x="1061352" y="1742967"/>
            <a:ext cx="10145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Sikeres jegyvásárlás esetén visszaigazoló üzenetet lát az oldalon, illetve a megadott e-mail címére is megérkeznek a megvásárolt jegyei. </a:t>
            </a:r>
          </a:p>
          <a:p>
            <a:endParaRPr lang="hu-HU" sz="1600" dirty="0"/>
          </a:p>
          <a:p>
            <a:r>
              <a:rPr lang="hu-HU" sz="1600" dirty="0"/>
              <a:t>Amennyiben nem érkezik meg a visszaigazoló e-mail 30 percen belül (SPAM mappát is ellenőrizze), úgy kérem vegye fel velünk a kapcsolatot a </a:t>
            </a:r>
            <a:r>
              <a:rPr lang="hu-HU" sz="1600" dirty="0">
                <a:hlinkClick r:id="rId3"/>
              </a:rPr>
              <a:t>diosgyorimikulasvonat@gmail.com</a:t>
            </a:r>
            <a:r>
              <a:rPr lang="hu-HU" sz="1600" dirty="0"/>
              <a:t> címen! </a:t>
            </a:r>
          </a:p>
          <a:p>
            <a:endParaRPr lang="hu-HU" sz="1600" dirty="0"/>
          </a:p>
          <a:p>
            <a:r>
              <a:rPr lang="hu-HU" sz="1600" dirty="0"/>
              <a:t>Az e-mailben kapott jegyeit javasoljuk hogy mentse le telefonjára PDF-ben.</a:t>
            </a:r>
          </a:p>
          <a:p>
            <a:endParaRPr lang="hu-HU" sz="1600" dirty="0"/>
          </a:p>
          <a:p>
            <a:r>
              <a:rPr lang="hu-HU" sz="1600" dirty="0"/>
              <a:t>Kérjük ne felejtse, a </a:t>
            </a:r>
            <a:r>
              <a:rPr lang="hu-HU" sz="1600"/>
              <a:t>vonat a LÁEV </a:t>
            </a:r>
            <a:r>
              <a:rPr lang="hu-HU" sz="1600" dirty="0"/>
              <a:t>kisvasút Miskolc, Dorottya úti városi végállomásáról indul (OMV benzinkúttal szemben) és idei és érkezik vissza közvetlenül az előadást követően. Az egyéni utazást választó (azaz Lillafüredre autóval/busszal stb. érkező) vendégeink a megvásárolt jegyükkel nem jogosultak </a:t>
            </a:r>
            <a:r>
              <a:rPr lang="hu-HU" sz="1600" dirty="0" err="1"/>
              <a:t>igénybevenni</a:t>
            </a:r>
            <a:r>
              <a:rPr lang="hu-HU" sz="1600" dirty="0"/>
              <a:t> a LÁEV kisvasút szolgáltatásait a Miskolc-Lillafüred-Miskolc viszonylaton.</a:t>
            </a:r>
          </a:p>
          <a:p>
            <a:r>
              <a:rPr lang="hu-HU" sz="1600" dirty="0"/>
              <a:t> </a:t>
            </a:r>
          </a:p>
          <a:p>
            <a:r>
              <a:rPr lang="hu-HU" sz="1600" dirty="0"/>
              <a:t>Kérjük mindenképpen ellenőrizzék, hogy a jegyük milyen dátumra és melyik előadásra érvényes, mert a tiketteket más időpontban felhasználni nem lehet.</a:t>
            </a:r>
          </a:p>
          <a:p>
            <a:r>
              <a:rPr lang="hu-HU" sz="1600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sz="1600" dirty="0"/>
          </a:p>
          <a:p>
            <a:r>
              <a:rPr lang="hu-HU" sz="1600" dirty="0"/>
              <a:t>Ha problémája van a foglalásával, kérem a következő adatokat küldje el nekünk a hivatalos e-mail címünkre: e-mail cím amiről foglalt, rendelésszám, probléma amiben segíthetünk. </a:t>
            </a:r>
          </a:p>
        </p:txBody>
      </p:sp>
    </p:spTree>
    <p:extLst>
      <p:ext uri="{BB962C8B-B14F-4D97-AF65-F5344CB8AC3E}">
        <p14:creationId xmlns:p14="http://schemas.microsoft.com/office/powerpoint/2010/main" val="1139578759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A81E94DC4BC04ABA52E38E195DF789" ma:contentTypeVersion="16" ma:contentTypeDescription="Új dokumentum létrehozása." ma:contentTypeScope="" ma:versionID="5aac37291e94c034e3cd4d1a1eec9a9c">
  <xsd:schema xmlns:xsd="http://www.w3.org/2001/XMLSchema" xmlns:xs="http://www.w3.org/2001/XMLSchema" xmlns:p="http://schemas.microsoft.com/office/2006/metadata/properties" xmlns:ns2="b9003e01-b106-4227-8f3d-4c77c9199c9e" xmlns:ns3="b2ca96b7-2d19-4fed-b42f-214418d2c183" targetNamespace="http://schemas.microsoft.com/office/2006/metadata/properties" ma:root="true" ma:fieldsID="c5e04bc9780e78734bf7a0e333058ae8" ns2:_="" ns3:_="">
    <xsd:import namespace="b9003e01-b106-4227-8f3d-4c77c9199c9e"/>
    <xsd:import namespace="b2ca96b7-2d19-4fed-b42f-214418d2c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03e01-b106-4227-8f3d-4c77c9199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épcímkék" ma:readOnly="false" ma:fieldId="{5cf76f15-5ced-4ddc-b409-7134ff3c332f}" ma:taxonomyMulti="true" ma:sspId="3c78164a-e2dd-4b23-8b63-59da0dd80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a96b7-2d19-4fed-b42f-214418d2c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bd107cd-8dab-4c21-8cb5-896e3c6644c8}" ma:internalName="TaxCatchAll" ma:showField="CatchAllData" ma:web="b2ca96b7-2d19-4fed-b42f-214418d2c1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003e01-b106-4227-8f3d-4c77c9199c9e">
      <Terms xmlns="http://schemas.microsoft.com/office/infopath/2007/PartnerControls"/>
    </lcf76f155ced4ddcb4097134ff3c332f>
    <TaxCatchAll xmlns="b2ca96b7-2d19-4fed-b42f-214418d2c1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27CE36-2D5C-4116-9372-19C83F292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03e01-b106-4227-8f3d-4c77c9199c9e"/>
    <ds:schemaRef ds:uri="b2ca96b7-2d19-4fed-b42f-214418d2c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0CFB04-6754-4440-8A84-AAA12BCB720A}">
  <ds:schemaRefs>
    <ds:schemaRef ds:uri="http://schemas.microsoft.com/office/2006/metadata/properties"/>
    <ds:schemaRef ds:uri="http://schemas.microsoft.com/office/infopath/2007/PartnerControls"/>
    <ds:schemaRef ds:uri="b9003e01-b106-4227-8f3d-4c77c9199c9e"/>
    <ds:schemaRef ds:uri="b2ca96b7-2d19-4fed-b42f-214418d2c183"/>
  </ds:schemaRefs>
</ds:datastoreItem>
</file>

<file path=customXml/itemProps3.xml><?xml version="1.0" encoding="utf-8"?>
<ds:datastoreItem xmlns:ds="http://schemas.openxmlformats.org/officeDocument/2006/customXml" ds:itemID="{60333522-2E64-4C51-907E-D6E44DFDE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1053</Words>
  <Application>Microsoft Office PowerPoint</Application>
  <PresentationFormat>Szélesvásznú</PresentationFormat>
  <Paragraphs>67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Goudy Old Style</vt:lpstr>
      <vt:lpstr>Helvetica</vt:lpstr>
      <vt:lpstr>Nunito</vt:lpstr>
      <vt:lpstr>Univers Light</vt:lpstr>
      <vt:lpstr>PoiseVTI</vt:lpstr>
      <vt:lpstr>Segítség az online jegyvásárláshoz</vt:lpstr>
      <vt:lpstr>Fontos tudnivalók</vt:lpstr>
      <vt:lpstr>Első lépések</vt:lpstr>
      <vt:lpstr>Jegyvásárlás menete 1</vt:lpstr>
      <vt:lpstr>PowerPoint-bemutató</vt:lpstr>
      <vt:lpstr>Jegyvásárlás menete 2</vt:lpstr>
      <vt:lpstr>Jegyvásárlás menete 3</vt:lpstr>
      <vt:lpstr>Jegyvásárlás menete 4</vt:lpstr>
      <vt:lpstr>záró lépések</vt:lpstr>
      <vt:lpstr>Sok szeretettel várjuk önöket a Lillafüredi mesebirodalomban!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Segítség az online jegyvásárláshoz</dc:title>
  <dc:creator>Veres Zsófi</dc:creator>
  <cp:lastModifiedBy>Attila Csordás</cp:lastModifiedBy>
  <cp:revision>2</cp:revision>
  <dcterms:created xsi:type="dcterms:W3CDTF">2023-11-03T10:51:48Z</dcterms:created>
  <dcterms:modified xsi:type="dcterms:W3CDTF">2025-11-04T10:28:04Z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0x010100D7A81E94DC4BC04ABA52E38E195DF789</vt:lpwstr>
  </property>
  <property fmtid="{D5CDD505-2E9C-101B-9397-08002B2CF9AE}" pid="3" name="MediaServiceImageTags">
    <vt:lpwstr/>
  </property>
</Properties>
</file>